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2" r:id="rId3"/>
    <p:sldId id="269" r:id="rId4"/>
    <p:sldId id="266" r:id="rId5"/>
    <p:sldId id="271" r:id="rId6"/>
    <p:sldId id="270" r:id="rId7"/>
    <p:sldId id="267"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47" autoAdjust="0"/>
    <p:restoredTop sz="94660"/>
  </p:normalViewPr>
  <p:slideViewPr>
    <p:cSldViewPr snapToGrid="0">
      <p:cViewPr varScale="1">
        <p:scale>
          <a:sx n="73" d="100"/>
          <a:sy n="73" d="100"/>
        </p:scale>
        <p:origin x="6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A14707-29D3-4129-B106-F237BF0292CF}"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7CE9A6-D888-43FF-A46C-C3A2223AE782}" type="slidenum">
              <a:rPr lang="en-US" smtClean="0"/>
              <a:t>‹#›</a:t>
            </a:fld>
            <a:endParaRPr lang="en-US"/>
          </a:p>
        </p:txBody>
      </p:sp>
    </p:spTree>
    <p:extLst>
      <p:ext uri="{BB962C8B-B14F-4D97-AF65-F5344CB8AC3E}">
        <p14:creationId xmlns:p14="http://schemas.microsoft.com/office/powerpoint/2010/main" val="1346834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A14707-29D3-4129-B106-F237BF0292CF}"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7CE9A6-D888-43FF-A46C-C3A2223AE782}" type="slidenum">
              <a:rPr lang="en-US" smtClean="0"/>
              <a:t>‹#›</a:t>
            </a:fld>
            <a:endParaRPr lang="en-US"/>
          </a:p>
        </p:txBody>
      </p:sp>
    </p:spTree>
    <p:extLst>
      <p:ext uri="{BB962C8B-B14F-4D97-AF65-F5344CB8AC3E}">
        <p14:creationId xmlns:p14="http://schemas.microsoft.com/office/powerpoint/2010/main" val="538456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A14707-29D3-4129-B106-F237BF0292CF}"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7CE9A6-D888-43FF-A46C-C3A2223AE782}" type="slidenum">
              <a:rPr lang="en-US" smtClean="0"/>
              <a:t>‹#›</a:t>
            </a:fld>
            <a:endParaRPr lang="en-US"/>
          </a:p>
        </p:txBody>
      </p:sp>
    </p:spTree>
    <p:extLst>
      <p:ext uri="{BB962C8B-B14F-4D97-AF65-F5344CB8AC3E}">
        <p14:creationId xmlns:p14="http://schemas.microsoft.com/office/powerpoint/2010/main" val="2974873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A14707-29D3-4129-B106-F237BF0292CF}"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7CE9A6-D888-43FF-A46C-C3A2223AE782}" type="slidenum">
              <a:rPr lang="en-US" smtClean="0"/>
              <a:t>‹#›</a:t>
            </a:fld>
            <a:endParaRPr lang="en-US"/>
          </a:p>
        </p:txBody>
      </p:sp>
    </p:spTree>
    <p:extLst>
      <p:ext uri="{BB962C8B-B14F-4D97-AF65-F5344CB8AC3E}">
        <p14:creationId xmlns:p14="http://schemas.microsoft.com/office/powerpoint/2010/main" val="1955954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A14707-29D3-4129-B106-F237BF0292CF}"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7CE9A6-D888-43FF-A46C-C3A2223AE782}" type="slidenum">
              <a:rPr lang="en-US" smtClean="0"/>
              <a:t>‹#›</a:t>
            </a:fld>
            <a:endParaRPr lang="en-US"/>
          </a:p>
        </p:txBody>
      </p:sp>
    </p:spTree>
    <p:extLst>
      <p:ext uri="{BB962C8B-B14F-4D97-AF65-F5344CB8AC3E}">
        <p14:creationId xmlns:p14="http://schemas.microsoft.com/office/powerpoint/2010/main" val="1745213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A14707-29D3-4129-B106-F237BF0292CF}" type="datetimeFigureOut">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7CE9A6-D888-43FF-A46C-C3A2223AE782}" type="slidenum">
              <a:rPr lang="en-US" smtClean="0"/>
              <a:t>‹#›</a:t>
            </a:fld>
            <a:endParaRPr lang="en-US"/>
          </a:p>
        </p:txBody>
      </p:sp>
    </p:spTree>
    <p:extLst>
      <p:ext uri="{BB962C8B-B14F-4D97-AF65-F5344CB8AC3E}">
        <p14:creationId xmlns:p14="http://schemas.microsoft.com/office/powerpoint/2010/main" val="2747252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A14707-29D3-4129-B106-F237BF0292CF}" type="datetimeFigureOut">
              <a:rPr lang="en-US" smtClean="0"/>
              <a:t>4/20/2022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7CE9A6-D888-43FF-A46C-C3A2223AE782}" type="slidenum">
              <a:rPr lang="en-US" smtClean="0"/>
              <a:t>‹#›</a:t>
            </a:fld>
            <a:endParaRPr lang="en-US"/>
          </a:p>
        </p:txBody>
      </p:sp>
    </p:spTree>
    <p:extLst>
      <p:ext uri="{BB962C8B-B14F-4D97-AF65-F5344CB8AC3E}">
        <p14:creationId xmlns:p14="http://schemas.microsoft.com/office/powerpoint/2010/main" val="1660048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A14707-29D3-4129-B106-F237BF0292CF}" type="datetimeFigureOut">
              <a:rPr lang="en-US" smtClean="0"/>
              <a:t>4/20/2022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7CE9A6-D888-43FF-A46C-C3A2223AE782}" type="slidenum">
              <a:rPr lang="en-US" smtClean="0"/>
              <a:t>‹#›</a:t>
            </a:fld>
            <a:endParaRPr lang="en-US"/>
          </a:p>
        </p:txBody>
      </p:sp>
    </p:spTree>
    <p:extLst>
      <p:ext uri="{BB962C8B-B14F-4D97-AF65-F5344CB8AC3E}">
        <p14:creationId xmlns:p14="http://schemas.microsoft.com/office/powerpoint/2010/main" val="4168902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A14707-29D3-4129-B106-F237BF0292CF}" type="datetimeFigureOut">
              <a:rPr lang="en-US" smtClean="0"/>
              <a:t>4/20/2022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7CE9A6-D888-43FF-A46C-C3A2223AE782}" type="slidenum">
              <a:rPr lang="en-US" smtClean="0"/>
              <a:t>‹#›</a:t>
            </a:fld>
            <a:endParaRPr lang="en-US"/>
          </a:p>
        </p:txBody>
      </p:sp>
    </p:spTree>
    <p:extLst>
      <p:ext uri="{BB962C8B-B14F-4D97-AF65-F5344CB8AC3E}">
        <p14:creationId xmlns:p14="http://schemas.microsoft.com/office/powerpoint/2010/main" val="243462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A14707-29D3-4129-B106-F237BF0292CF}" type="datetimeFigureOut">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7CE9A6-D888-43FF-A46C-C3A2223AE782}" type="slidenum">
              <a:rPr lang="en-US" smtClean="0"/>
              <a:t>‹#›</a:t>
            </a:fld>
            <a:endParaRPr lang="en-US"/>
          </a:p>
        </p:txBody>
      </p:sp>
    </p:spTree>
    <p:extLst>
      <p:ext uri="{BB962C8B-B14F-4D97-AF65-F5344CB8AC3E}">
        <p14:creationId xmlns:p14="http://schemas.microsoft.com/office/powerpoint/2010/main" val="4250145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A14707-29D3-4129-B106-F237BF0292CF}" type="datetimeFigureOut">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7CE9A6-D888-43FF-A46C-C3A2223AE782}" type="slidenum">
              <a:rPr lang="en-US" smtClean="0"/>
              <a:t>‹#›</a:t>
            </a:fld>
            <a:endParaRPr lang="en-US"/>
          </a:p>
        </p:txBody>
      </p:sp>
    </p:spTree>
    <p:extLst>
      <p:ext uri="{BB962C8B-B14F-4D97-AF65-F5344CB8AC3E}">
        <p14:creationId xmlns:p14="http://schemas.microsoft.com/office/powerpoint/2010/main" val="2656785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A14707-29D3-4129-B106-F237BF0292CF}" type="datetimeFigureOut">
              <a:rPr lang="en-US" smtClean="0"/>
              <a:t>4/20/2022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CE9A6-D888-43FF-A46C-C3A2223AE782}" type="slidenum">
              <a:rPr lang="en-US" smtClean="0"/>
              <a:t>‹#›</a:t>
            </a:fld>
            <a:endParaRPr lang="en-US"/>
          </a:p>
        </p:txBody>
      </p:sp>
    </p:spTree>
    <p:extLst>
      <p:ext uri="{BB962C8B-B14F-4D97-AF65-F5344CB8AC3E}">
        <p14:creationId xmlns:p14="http://schemas.microsoft.com/office/powerpoint/2010/main" val="4018303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872" t="12255" r="5098" b="32939"/>
          <a:stretch/>
        </p:blipFill>
        <p:spPr>
          <a:xfrm>
            <a:off x="0" y="0"/>
            <a:ext cx="12192000" cy="685800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99708">
                        <a14:foregroundMark x1="17701" y1="58601" x2="78592" y2="59559"/>
                        <a14:foregroundMark x1="12745" y1="41524" x2="85423" y2="53020"/>
                        <a14:foregroundMark x1="12411" y1="64182" x2="59350" y2="37776"/>
                        <a14:foregroundMark x1="17076" y1="34985" x2="80466" y2="62016"/>
                        <a14:foregroundMark x1="84173" y1="59225" x2="15535" y2="53644"/>
                        <a14:foregroundMark x1="11787" y1="61391" x2="32611" y2="48355"/>
                        <a14:foregroundMark x1="24865" y1="53936" x2="26697" y2="43690"/>
                        <a14:foregroundMark x1="21449" y1="50854" x2="83882" y2="54561"/>
                        <a14:foregroundMark x1="28905" y1="62349" x2="42232" y2="61724"/>
                        <a14:foregroundMark x1="50937" y1="41816" x2="59017" y2="34361"/>
                      </a14:backgroundRemoval>
                    </a14:imgEffect>
                  </a14:imgLayer>
                </a14:imgProps>
              </a:ext>
            </a:extLst>
          </a:blip>
          <a:stretch>
            <a:fillRect/>
          </a:stretch>
        </p:blipFill>
        <p:spPr>
          <a:xfrm>
            <a:off x="3997233" y="1310628"/>
            <a:ext cx="4205239" cy="4205239"/>
          </a:xfrm>
          <a:prstGeom prst="rect">
            <a:avLst/>
          </a:prstGeom>
        </p:spPr>
      </p:pic>
    </p:spTree>
    <p:extLst>
      <p:ext uri="{BB962C8B-B14F-4D97-AF65-F5344CB8AC3E}">
        <p14:creationId xmlns:p14="http://schemas.microsoft.com/office/powerpoint/2010/main" val="459779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08765" y="388263"/>
            <a:ext cx="6096000" cy="5940088"/>
          </a:xfrm>
          <a:prstGeom prst="rect">
            <a:avLst/>
          </a:prstGeom>
        </p:spPr>
        <p:txBody>
          <a:bodyPr>
            <a:spAutoFit/>
          </a:bodyPr>
          <a:lstStyle/>
          <a:p>
            <a:r>
              <a:rPr lang="en-US" sz="2000" dirty="0"/>
              <a:t>Hi there! My name is Jen </a:t>
            </a:r>
            <a:r>
              <a:rPr lang="en-US" sz="2000" dirty="0" err="1"/>
              <a:t>Aranyi</a:t>
            </a:r>
            <a:r>
              <a:rPr lang="en-US" sz="2000" dirty="0"/>
              <a:t> (JEN uh-RAHN-</a:t>
            </a:r>
            <a:r>
              <a:rPr lang="en-US" sz="2000" dirty="0" err="1"/>
              <a:t>ee</a:t>
            </a:r>
            <a:r>
              <a:rPr lang="en-US" sz="2000" dirty="0"/>
              <a:t>) and I am a watercolor nature artist and graphic designer. My artwork is heavily influenced by nature and the world around us. I am drawn to bright colors and often create work with vibrant pops of color which contrast with simplified black and white line art. My work predominately features landscapes and nature scenery, and often incorporates colorful night skies dotted with stars and constellations. My art can be found on most social media platforms, and has inspired art teachers around the globe to create lessons based on my work for students as young as 5 years old.</a:t>
            </a:r>
          </a:p>
          <a:p>
            <a:endParaRPr lang="en-US" sz="2000" dirty="0"/>
          </a:p>
          <a:p>
            <a:r>
              <a:rPr lang="en-US" sz="2000" dirty="0"/>
              <a:t>I love being outdoors, and try to go hiking (or at least walking on a trail through the woods) just about every weekend. If I’m not drawing, painting, or off getting lost in the woods somewhere, I’m likely dancing around my living room listening to music, or singing and playing ukulele.</a:t>
            </a:r>
          </a:p>
        </p:txBody>
      </p:sp>
      <p:pic>
        <p:nvPicPr>
          <p:cNvPr id="3" name="Picture 2"/>
          <p:cNvPicPr>
            <a:picLocks noChangeAspect="1"/>
          </p:cNvPicPr>
          <p:nvPr/>
        </p:nvPicPr>
        <p:blipFill>
          <a:blip r:embed="rId2"/>
          <a:stretch>
            <a:fillRect/>
          </a:stretch>
        </p:blipFill>
        <p:spPr>
          <a:xfrm>
            <a:off x="277312" y="113347"/>
            <a:ext cx="4951771" cy="6561773"/>
          </a:xfrm>
          <a:prstGeom prst="rect">
            <a:avLst/>
          </a:prstGeom>
        </p:spPr>
      </p:pic>
    </p:spTree>
    <p:extLst>
      <p:ext uri="{BB962C8B-B14F-4D97-AF65-F5344CB8AC3E}">
        <p14:creationId xmlns:p14="http://schemas.microsoft.com/office/powerpoint/2010/main" val="704491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8639" y="449579"/>
            <a:ext cx="5958841" cy="5958841"/>
          </a:xfrm>
          <a:prstGeom prst="rect">
            <a:avLst/>
          </a:prstGeom>
        </p:spPr>
      </p:pic>
      <p:pic>
        <p:nvPicPr>
          <p:cNvPr id="3" name="Picture 2"/>
          <p:cNvPicPr>
            <a:picLocks noChangeAspect="1"/>
          </p:cNvPicPr>
          <p:nvPr/>
        </p:nvPicPr>
        <p:blipFill rotWithShape="1">
          <a:blip r:embed="rId3"/>
          <a:srcRect l="22672" r="6318"/>
          <a:stretch/>
        </p:blipFill>
        <p:spPr>
          <a:xfrm>
            <a:off x="7511091" y="272140"/>
            <a:ext cx="4023412" cy="3777345"/>
          </a:xfrm>
          <a:prstGeom prst="rect">
            <a:avLst/>
          </a:prstGeom>
        </p:spPr>
      </p:pic>
      <p:sp>
        <p:nvSpPr>
          <p:cNvPr id="4" name="Rectangle 3"/>
          <p:cNvSpPr/>
          <p:nvPr/>
        </p:nvSpPr>
        <p:spPr>
          <a:xfrm>
            <a:off x="8632791" y="4655123"/>
            <a:ext cx="2319994" cy="369332"/>
          </a:xfrm>
          <a:prstGeom prst="rect">
            <a:avLst/>
          </a:prstGeom>
        </p:spPr>
        <p:txBody>
          <a:bodyPr wrap="none">
            <a:spAutoFit/>
          </a:bodyPr>
          <a:lstStyle/>
          <a:p>
            <a:r>
              <a:rPr lang="en-US" dirty="0"/>
              <a:t>https://jenaranyi.com/</a:t>
            </a:r>
          </a:p>
        </p:txBody>
      </p:sp>
    </p:spTree>
    <p:extLst>
      <p:ext uri="{BB962C8B-B14F-4D97-AF65-F5344CB8AC3E}">
        <p14:creationId xmlns:p14="http://schemas.microsoft.com/office/powerpoint/2010/main" val="2330969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6833" y="165665"/>
            <a:ext cx="5371042" cy="5377138"/>
          </a:xfrm>
          <a:prstGeom prst="rect">
            <a:avLst/>
          </a:prstGeom>
        </p:spPr>
      </p:pic>
      <p:pic>
        <p:nvPicPr>
          <p:cNvPr id="3" name="Picture 2"/>
          <p:cNvPicPr>
            <a:picLocks noChangeAspect="1"/>
          </p:cNvPicPr>
          <p:nvPr/>
        </p:nvPicPr>
        <p:blipFill>
          <a:blip r:embed="rId3"/>
          <a:stretch>
            <a:fillRect/>
          </a:stretch>
        </p:blipFill>
        <p:spPr>
          <a:xfrm>
            <a:off x="6283779" y="170703"/>
            <a:ext cx="5372100" cy="5372100"/>
          </a:xfrm>
          <a:prstGeom prst="rect">
            <a:avLst/>
          </a:prstGeom>
        </p:spPr>
      </p:pic>
    </p:spTree>
    <p:extLst>
      <p:ext uri="{BB962C8B-B14F-4D97-AF65-F5344CB8AC3E}">
        <p14:creationId xmlns:p14="http://schemas.microsoft.com/office/powerpoint/2010/main" val="82238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5200" t="19927" r="5657" b="20318"/>
          <a:stretch/>
        </p:blipFill>
        <p:spPr>
          <a:xfrm>
            <a:off x="1449977" y="311784"/>
            <a:ext cx="9629252" cy="6454776"/>
          </a:xfrm>
          <a:prstGeom prst="rect">
            <a:avLst/>
          </a:prstGeom>
        </p:spPr>
      </p:pic>
    </p:spTree>
    <p:extLst>
      <p:ext uri="{BB962C8B-B14F-4D97-AF65-F5344CB8AC3E}">
        <p14:creationId xmlns:p14="http://schemas.microsoft.com/office/powerpoint/2010/main" val="2179970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85411" y="248194"/>
            <a:ext cx="5654040" cy="5654040"/>
          </a:xfrm>
          <a:prstGeom prst="rect">
            <a:avLst/>
          </a:prstGeom>
        </p:spPr>
      </p:pic>
      <p:pic>
        <p:nvPicPr>
          <p:cNvPr id="1026" name="Picture 2" descr="About Jen – Jen Arany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142" y="248194"/>
            <a:ext cx="4819835" cy="643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831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56807" y="117566"/>
            <a:ext cx="6858000" cy="6858000"/>
          </a:xfrm>
          <a:prstGeom prst="rect">
            <a:avLst/>
          </a:prstGeom>
        </p:spPr>
      </p:pic>
    </p:spTree>
    <p:extLst>
      <p:ext uri="{BB962C8B-B14F-4D97-AF65-F5344CB8AC3E}">
        <p14:creationId xmlns:p14="http://schemas.microsoft.com/office/powerpoint/2010/main" val="2442615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778736" y="130629"/>
            <a:ext cx="4942338" cy="6253570"/>
          </a:xfrm>
          <a:prstGeom prst="rect">
            <a:avLst/>
          </a:prstGeom>
        </p:spPr>
      </p:pic>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l="21498" t="18743" r="17981" b="19020"/>
          <a:stretch/>
        </p:blipFill>
        <p:spPr>
          <a:xfrm>
            <a:off x="6413861" y="569282"/>
            <a:ext cx="5185955" cy="5376264"/>
          </a:xfrm>
          <a:prstGeom prst="rect">
            <a:avLst/>
          </a:prstGeom>
        </p:spPr>
      </p:pic>
    </p:spTree>
    <p:extLst>
      <p:ext uri="{BB962C8B-B14F-4D97-AF65-F5344CB8AC3E}">
        <p14:creationId xmlns:p14="http://schemas.microsoft.com/office/powerpoint/2010/main" val="551680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1896</TotalTime>
  <Words>181</Words>
  <Application>Microsoft Office PowerPoint</Application>
  <PresentationFormat>Widescreen</PresentationFormat>
  <Paragraphs>4</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Christen Hulsey</dc:creator>
  <cp:lastModifiedBy>Christen Hulsey</cp:lastModifiedBy>
  <cp:revision>15</cp:revision>
  <dcterms:created xsi:type="dcterms:W3CDTF">2020-12-31T21:22:20Z</dcterms:created>
  <dcterms:modified xsi:type="dcterms:W3CDTF">2022-04-20T17:04:38Z</dcterms:modified>
</cp:coreProperties>
</file>